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6d575f0416141e2" /><Relationship Type="http://schemas.openxmlformats.org/officeDocument/2006/relationships/extended-properties" Target="/docProps/app.xml" Id="R7dc90f9887eb4c6e" /><Relationship Type="http://schemas.openxmlformats.org/officeDocument/2006/relationships/officeDocument" Target="/ppt/presentation.xml" Id="R85eb7a0030e8443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11315d14dfb4072"/>
  </p:sldMasterIdLst>
  <p:notesMasterIdLst>
    <p:notesMasterId xmlns:r="http://schemas.openxmlformats.org/officeDocument/2006/relationships" r:id="R0022e42c5cd14529"/>
  </p:notesMasterIdLst>
  <p:sldIdLst>
    <p:sldId xmlns:r="http://schemas.openxmlformats.org/officeDocument/2006/relationships" id="256" r:id="R337c7f9a10ae4463"/>
    <p:sldId xmlns:r="http://schemas.openxmlformats.org/officeDocument/2006/relationships" id="257" r:id="R34f5c9b62cba4801"/>
    <p:sldId xmlns:r="http://schemas.openxmlformats.org/officeDocument/2006/relationships" id="258" r:id="R669ed76d0a434a7d"/>
    <p:sldId xmlns:r="http://schemas.openxmlformats.org/officeDocument/2006/relationships" id="259" r:id="R25ab4f02849043f0"/>
    <p:sldId xmlns:r="http://schemas.openxmlformats.org/officeDocument/2006/relationships" id="260" r:id="R181b769e1c5c47f8"/>
    <p:sldId xmlns:r="http://schemas.openxmlformats.org/officeDocument/2006/relationships" id="261" r:id="R0eb55e66882f4fff"/>
    <p:sldId xmlns:r="http://schemas.openxmlformats.org/officeDocument/2006/relationships" id="262" r:id="Re64e0907d94944b9"/>
    <p:sldId xmlns:r="http://schemas.openxmlformats.org/officeDocument/2006/relationships" id="263" r:id="R4cbe0c7a0b194455"/>
    <p:sldId xmlns:r="http://schemas.openxmlformats.org/officeDocument/2006/relationships" id="264" r:id="R1161d16e92ea4ce7"/>
    <p:sldId xmlns:r="http://schemas.openxmlformats.org/officeDocument/2006/relationships" id="265" r:id="R6161b0159c1b41df"/>
    <p:sldId xmlns:r="http://schemas.openxmlformats.org/officeDocument/2006/relationships" id="266" r:id="Rc3bf6530972f4f77"/>
    <p:sldId xmlns:r="http://schemas.openxmlformats.org/officeDocument/2006/relationships" id="267" r:id="R03d0c76e5b2847d4"/>
    <p:sldId xmlns:r="http://schemas.openxmlformats.org/officeDocument/2006/relationships" id="268" r:id="R9d117a759d7b4e85"/>
    <p:sldId xmlns:r="http://schemas.openxmlformats.org/officeDocument/2006/relationships" id="269" r:id="R25db1220b8084fd6"/>
    <p:sldId xmlns:r="http://schemas.openxmlformats.org/officeDocument/2006/relationships" id="270" r:id="R5a59d0e3921c43f7"/>
    <p:sldId xmlns:r="http://schemas.openxmlformats.org/officeDocument/2006/relationships" id="271" r:id="R4af9b7d4c86246e0"/>
    <p:sldId xmlns:r="http://schemas.openxmlformats.org/officeDocument/2006/relationships" id="272" r:id="R8ff7a3abde3e42f7"/>
    <p:sldId xmlns:r="http://schemas.openxmlformats.org/officeDocument/2006/relationships" id="273" r:id="R08cdda26a5f5436b"/>
    <p:sldId xmlns:r="http://schemas.openxmlformats.org/officeDocument/2006/relationships" id="274" r:id="Rf64f547579fd46db"/>
    <p:sldId xmlns:r="http://schemas.openxmlformats.org/officeDocument/2006/relationships" id="275" r:id="Re7e77aed6b5a4c7a"/>
    <p:sldId xmlns:r="http://schemas.openxmlformats.org/officeDocument/2006/relationships" id="276" r:id="R736f8e2992ee43dc"/>
    <p:sldId xmlns:r="http://schemas.openxmlformats.org/officeDocument/2006/relationships" id="277" r:id="R933fee2db2da4283"/>
    <p:sldId xmlns:r="http://schemas.openxmlformats.org/officeDocument/2006/relationships" id="278" r:id="Rf9143581a86247b3"/>
    <p:sldId xmlns:r="http://schemas.openxmlformats.org/officeDocument/2006/relationships" id="279" r:id="R3b4df5e01c624559"/>
    <p:sldId xmlns:r="http://schemas.openxmlformats.org/officeDocument/2006/relationships" id="280" r:id="Rc0ef10ec73f8444f"/>
    <p:sldId xmlns:r="http://schemas.openxmlformats.org/officeDocument/2006/relationships" id="281" r:id="R9dd8bd4cf30f4724"/>
  </p:sldIdLst>
  <p:sldSz cx="10287000" cy="1285875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3d9ac25350a491a" /><Relationship Type="http://schemas.openxmlformats.org/officeDocument/2006/relationships/slideMaster" Target="/ppt/slideMasters/slideMaster1.xml" Id="R211315d14dfb4072" /><Relationship Type="http://schemas.openxmlformats.org/officeDocument/2006/relationships/notesMaster" Target="/ppt/notesMasters/notesMaster1.xml" Id="R0022e42c5cd14529" /><Relationship Type="http://schemas.openxmlformats.org/officeDocument/2006/relationships/presProps" Target="/ppt/presProps.xml" Id="Ra6f59cc4a302492b" /><Relationship Type="http://schemas.openxmlformats.org/officeDocument/2006/relationships/tableStyles" Target="/ppt/tableStyles.xml" Id="R631a58aca72c4da9" /><Relationship Type="http://schemas.openxmlformats.org/officeDocument/2006/relationships/slide" Target="/ppt/slides/slide1.xml" Id="R337c7f9a10ae4463" /><Relationship Type="http://schemas.openxmlformats.org/officeDocument/2006/relationships/slide" Target="/ppt/slides/slide2.xml" Id="R34f5c9b62cba4801" /><Relationship Type="http://schemas.openxmlformats.org/officeDocument/2006/relationships/slide" Target="/ppt/slides/slide3.xml" Id="R669ed76d0a434a7d" /><Relationship Type="http://schemas.openxmlformats.org/officeDocument/2006/relationships/slide" Target="/ppt/slides/slide4.xml" Id="R25ab4f02849043f0" /><Relationship Type="http://schemas.openxmlformats.org/officeDocument/2006/relationships/slide" Target="/ppt/slides/slide5.xml" Id="R181b769e1c5c47f8" /><Relationship Type="http://schemas.openxmlformats.org/officeDocument/2006/relationships/slide" Target="/ppt/slides/slide6.xml" Id="R0eb55e66882f4fff" /><Relationship Type="http://schemas.openxmlformats.org/officeDocument/2006/relationships/slide" Target="/ppt/slides/slide7.xml" Id="Re64e0907d94944b9" /><Relationship Type="http://schemas.openxmlformats.org/officeDocument/2006/relationships/slide" Target="/ppt/slides/slide8.xml" Id="R4cbe0c7a0b194455" /><Relationship Type="http://schemas.openxmlformats.org/officeDocument/2006/relationships/slide" Target="/ppt/slides/slide9.xml" Id="R1161d16e92ea4ce7" /><Relationship Type="http://schemas.openxmlformats.org/officeDocument/2006/relationships/slide" Target="/ppt/slides/slide10.xml" Id="R6161b0159c1b41df" /><Relationship Type="http://schemas.openxmlformats.org/officeDocument/2006/relationships/slide" Target="/ppt/slides/slide11.xml" Id="Rc3bf6530972f4f77" /><Relationship Type="http://schemas.openxmlformats.org/officeDocument/2006/relationships/slide" Target="/ppt/slides/slide12.xml" Id="R03d0c76e5b2847d4" /><Relationship Type="http://schemas.openxmlformats.org/officeDocument/2006/relationships/slide" Target="/ppt/slides/slide13.xml" Id="R9d117a759d7b4e85" /><Relationship Type="http://schemas.openxmlformats.org/officeDocument/2006/relationships/slide" Target="/ppt/slides/slide14.xml" Id="R25db1220b8084fd6" /><Relationship Type="http://schemas.openxmlformats.org/officeDocument/2006/relationships/slide" Target="/ppt/slides/slide15.xml" Id="R5a59d0e3921c43f7" /><Relationship Type="http://schemas.openxmlformats.org/officeDocument/2006/relationships/slide" Target="/ppt/slides/slide16.xml" Id="R4af9b7d4c86246e0" /><Relationship Type="http://schemas.openxmlformats.org/officeDocument/2006/relationships/slide" Target="/ppt/slides/slide17.xml" Id="R8ff7a3abde3e42f7" /><Relationship Type="http://schemas.openxmlformats.org/officeDocument/2006/relationships/slide" Target="/ppt/slides/slide18.xml" Id="R08cdda26a5f5436b" /><Relationship Type="http://schemas.openxmlformats.org/officeDocument/2006/relationships/slide" Target="/ppt/slides/slide19.xml" Id="Rf64f547579fd46db" /><Relationship Type="http://schemas.openxmlformats.org/officeDocument/2006/relationships/slide" Target="/ppt/slides/slide20.xml" Id="Re7e77aed6b5a4c7a" /><Relationship Type="http://schemas.openxmlformats.org/officeDocument/2006/relationships/slide" Target="/ppt/slides/slide21.xml" Id="R736f8e2992ee43dc" /><Relationship Type="http://schemas.openxmlformats.org/officeDocument/2006/relationships/slide" Target="/ppt/slides/slide22.xml" Id="R933fee2db2da4283" /><Relationship Type="http://schemas.openxmlformats.org/officeDocument/2006/relationships/slide" Target="/ppt/slides/slide23.xml" Id="Rf9143581a86247b3" /><Relationship Type="http://schemas.openxmlformats.org/officeDocument/2006/relationships/slide" Target="/ppt/slides/slide24.xml" Id="R3b4df5e01c624559" /><Relationship Type="http://schemas.openxmlformats.org/officeDocument/2006/relationships/slide" Target="/ppt/slides/slide25.xml" Id="Rc0ef10ec73f8444f" /><Relationship Type="http://schemas.openxmlformats.org/officeDocument/2006/relationships/slide" Target="/ppt/slides/slide26.xml" Id="R9dd8bd4cf30f472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01f18e1abc94f2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6442b03170d493a" /><Relationship Type="http://schemas.openxmlformats.org/officeDocument/2006/relationships/notesMaster" Target="/ppt/notesMasters/notesMaster1.xml" Id="Reb4d844d5f4b439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cb1c21a08f94a51" /><Relationship Type="http://schemas.openxmlformats.org/officeDocument/2006/relationships/notesMaster" Target="/ppt/notesMasters/notesMaster1.xml" Id="R9ce55c561f21432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03d8f0f92e44e86" /><Relationship Type="http://schemas.openxmlformats.org/officeDocument/2006/relationships/notesMaster" Target="/ppt/notesMasters/notesMaster1.xml" Id="R8d4354f1869540e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67f56aa9bf54439" /><Relationship Type="http://schemas.openxmlformats.org/officeDocument/2006/relationships/notesMaster" Target="/ppt/notesMasters/notesMaster1.xml" Id="Re4d97a5521b347c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164dee2229f4b1d" /><Relationship Type="http://schemas.openxmlformats.org/officeDocument/2006/relationships/notesMaster" Target="/ppt/notesMasters/notesMaster1.xml" Id="Rc3a14538d77040e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4e7a29f35424925" /><Relationship Type="http://schemas.openxmlformats.org/officeDocument/2006/relationships/notesMaster" Target="/ppt/notesMasters/notesMaster1.xml" Id="R5fba3ee0ceb24f1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317e4fca2544532" /><Relationship Type="http://schemas.openxmlformats.org/officeDocument/2006/relationships/notesMaster" Target="/ppt/notesMasters/notesMaster1.xml" Id="R7156299cc2e0497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2c1e960122e4546" /><Relationship Type="http://schemas.openxmlformats.org/officeDocument/2006/relationships/notesMaster" Target="/ppt/notesMasters/notesMaster1.xml" Id="Rb2704d618c09408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ebb9aa4ef5c4602" /><Relationship Type="http://schemas.openxmlformats.org/officeDocument/2006/relationships/notesMaster" Target="/ppt/notesMasters/notesMaster1.xml" Id="Ra4e80b7d4ef84b7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d3658f856804f49" /><Relationship Type="http://schemas.openxmlformats.org/officeDocument/2006/relationships/notesMaster" Target="/ppt/notesMasters/notesMaster1.xml" Id="R713512250fe94ca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63c195b702a41a6" /><Relationship Type="http://schemas.openxmlformats.org/officeDocument/2006/relationships/notesMaster" Target="/ppt/notesMasters/notesMaster1.xml" Id="Rbbe5dcb3cb4646a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38cfa4ebd6e4dc2" /><Relationship Type="http://schemas.openxmlformats.org/officeDocument/2006/relationships/notesMaster" Target="/ppt/notesMasters/notesMaster1.xml" Id="Raf742b46192f400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723dd9400794239" /><Relationship Type="http://schemas.openxmlformats.org/officeDocument/2006/relationships/notesMaster" Target="/ppt/notesMasters/notesMaster1.xml" Id="R9b25a146d2ef490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92eb989dc064c1b" /><Relationship Type="http://schemas.openxmlformats.org/officeDocument/2006/relationships/notesMaster" Target="/ppt/notesMasters/notesMaster1.xml" Id="Ree5a084bbbbc427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2380d7a1e494536" /><Relationship Type="http://schemas.openxmlformats.org/officeDocument/2006/relationships/notesMaster" Target="/ppt/notesMasters/notesMaster1.xml" Id="R594c2e5934f7474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a697c530835486f" /><Relationship Type="http://schemas.openxmlformats.org/officeDocument/2006/relationships/notesMaster" Target="/ppt/notesMasters/notesMaster1.xml" Id="R8b3ca12b50fd4f3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96d495f4d864802" /><Relationship Type="http://schemas.openxmlformats.org/officeDocument/2006/relationships/notesMaster" Target="/ppt/notesMasters/notesMaster1.xml" Id="Rbc7de5d1a50148a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39fbee1f3b045f9" /><Relationship Type="http://schemas.openxmlformats.org/officeDocument/2006/relationships/notesMaster" Target="/ppt/notesMasters/notesMaster1.xml" Id="Rf1748f494bef4c5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96444c1dcf1473a" /><Relationship Type="http://schemas.openxmlformats.org/officeDocument/2006/relationships/notesMaster" Target="/ppt/notesMasters/notesMaster1.xml" Id="R3303cfaa502e46a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263c478e165497f" /><Relationship Type="http://schemas.openxmlformats.org/officeDocument/2006/relationships/notesMaster" Target="/ppt/notesMasters/notesMaster1.xml" Id="R45c16e959f214a8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d706ba2870c4fd4" /><Relationship Type="http://schemas.openxmlformats.org/officeDocument/2006/relationships/notesMaster" Target="/ppt/notesMasters/notesMaster1.xml" Id="R7ae2e1591aea412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bc6c87390d44405" /><Relationship Type="http://schemas.openxmlformats.org/officeDocument/2006/relationships/notesMaster" Target="/ppt/notesMasters/notesMaster1.xml" Id="Rfe1ea4ae90ae4cd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cc3537dc1a54a28" /><Relationship Type="http://schemas.openxmlformats.org/officeDocument/2006/relationships/notesMaster" Target="/ppt/notesMasters/notesMaster1.xml" Id="R56fceeac754049a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79f885ecd174b0d" /><Relationship Type="http://schemas.openxmlformats.org/officeDocument/2006/relationships/notesMaster" Target="/ppt/notesMasters/notesMaster1.xml" Id="R5152cb5304a94d6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7e09317259a46e8" /><Relationship Type="http://schemas.openxmlformats.org/officeDocument/2006/relationships/notesMaster" Target="/ppt/notesMasters/notesMaster1.xml" Id="Rf18dbaaaafb64cf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51872e44426423e" /><Relationship Type="http://schemas.openxmlformats.org/officeDocument/2006/relationships/notesMaster" Target="/ppt/notesMasters/notesMaster1.xml" Id="R1a4e007b6bfb42e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1: Property Tour. Slide 1 of 5.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1: Property Tour. Slide 2 of 5.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1: Property Tour. Slide 3 of 5.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1: Property Tour. Slide 4 of 5.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1: Property Tour. Slide 5 of 5.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2: Property Highlights. Slide 1 of 6.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2: Property Highlights. Slide 2 of 6.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2: Property Highlights. Slide 3 of 6.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2: Property Highlights. Slide 4 of 6.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2: Property Highlights. Slide 5 of 6.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2: Property Highlights. Slide 6 of 6.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3: Details Worth Noticing. Slide 1 of 5.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3: Details Worth Noticing. Slide 2 of 5.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3: Details Worth Noticing. Slide 3 of 5.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3: Details Worth Noticing. Slide 4 of 5.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3: Details Worth Noticing. Slide 5 of 5.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4: Neighborhood Context. Slide 1 of 5.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4: Neighborhood Context. Slide 2 of 5.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4: Neighborhood Context. Slide 3 of 5.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4: Neighborhood Context. Slide 4 of 5.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4: Neighborhood Context. Slide 5 of 5.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5: Open House Invitation. Slide 1 of 5.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5: Open House Invitation. Slide 2 of 5.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5: Open House Invitation. Slide 3 of 5.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5: Open House Invitation. Slide 4 of 5.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Carousel 5: Open House Invitation. Slide 5 of 5. Replace every bracketed field with verified information. Replace the photo placeholder with your own authorized image. Caption is in the matching Word file. Source idea: https://theclose.com/news/news-instagram-edits-carousel-real-estate-agents/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d9d74d1d2c4dc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a43b72d0d34ad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916e8c3806a46f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ac47cc1b4a485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11c9dc043f43c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ad5129e1564f7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8828CFC-7AFE-4A18-B009-3F664D18827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28700" y="4857750"/>
            <a:ext cx="82296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0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12A1527-A869-4B62-9555-5FBCB9ADEE7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543050" y="7072313"/>
            <a:ext cx="72009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0484566-6DAF-4994-A499-F23036702DA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28700" y="5357813"/>
            <a:ext cx="82296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54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2AC5AB5-A267-44FF-A3D5-4F5BEF1562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78644" y="1000125"/>
            <a:ext cx="9129713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4784E91-DCA7-4532-A5FA-43F839C31A2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78644" y="3571875"/>
            <a:ext cx="9129713" cy="800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928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1pPr>
            <a:lvl2pPr marL="4500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2pPr>
            <a:lvl3pPr marL="7072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3pPr>
            <a:lvl4pPr marL="9644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4pPr>
            <a:lvl5pPr marL="12215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5pPr>
            <a:lvl6pPr marL="14787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6pPr>
            <a:lvl7pPr marL="17359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7pPr>
            <a:lvl8pPr marL="19931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8pPr>
            <a:lvl9pPr marL="22502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1835F1F-ABE9-496D-9249-BF10E4B182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78644" y="1000125"/>
            <a:ext cx="9129713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B017B2C-91A1-48F4-8440-C5617C3652A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78644" y="3571875"/>
            <a:ext cx="4243388" cy="800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928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1pPr>
            <a:lvl2pPr marL="4500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2pPr>
            <a:lvl3pPr marL="7072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3pPr>
            <a:lvl4pPr marL="9644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4pPr>
            <a:lvl5pPr marL="12215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5pPr>
            <a:lvl6pPr marL="14787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6pPr>
            <a:lvl7pPr marL="17359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7pPr>
            <a:lvl8pPr marL="19931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8pPr>
            <a:lvl9pPr marL="22502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07C3186-EEB5-42EC-BA26-7E9EAFCAC64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5464969" y="3571875"/>
            <a:ext cx="4243388" cy="800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928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1pPr>
            <a:lvl2pPr marL="4500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2pPr>
            <a:lvl3pPr marL="7072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3pPr>
            <a:lvl4pPr marL="9644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4pPr>
            <a:lvl5pPr marL="12215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5pPr>
            <a:lvl6pPr marL="14787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6pPr>
            <a:lvl7pPr marL="17359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7pPr>
            <a:lvl8pPr marL="19931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8pPr>
            <a:lvl9pPr marL="22502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582F902-261F-42A4-8FBF-7B9E893322D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78644" y="1000125"/>
            <a:ext cx="9129713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77E9ED6-6A4D-4327-ABB8-CB30350B10E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78644" y="3571875"/>
            <a:ext cx="4243388" cy="800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928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1pPr>
            <a:lvl2pPr marL="4500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2pPr>
            <a:lvl3pPr marL="7072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3pPr>
            <a:lvl4pPr marL="9644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4pPr>
            <a:lvl5pPr marL="12215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5pPr>
            <a:lvl6pPr marL="147875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6pPr>
            <a:lvl7pPr marL="173593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7pPr>
            <a:lvl8pPr marL="1993106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8pPr>
            <a:lvl9pPr marL="2250281" indent="-192881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431b42f47724f4b" /><Relationship Type="http://schemas.openxmlformats.org/officeDocument/2006/relationships/slideLayout" Target="/ppt/slideLayouts/slideLayout1.xml" Id="R84726fa5852e4232" /><Relationship Type="http://schemas.openxmlformats.org/officeDocument/2006/relationships/slideLayout" Target="/ppt/slideLayouts/slideLayout2.xml" Id="Ra8b66c22929944ff" /><Relationship Type="http://schemas.openxmlformats.org/officeDocument/2006/relationships/slideLayout" Target="/ppt/slideLayouts/slideLayout3.xml" Id="R4fff1aeb2a4f4c9c" /><Relationship Type="http://schemas.openxmlformats.org/officeDocument/2006/relationships/slideLayout" Target="/ppt/slideLayouts/slideLayout4.xml" Id="Re9968af2649242da" /><Relationship Type="http://schemas.openxmlformats.org/officeDocument/2006/relationships/slideLayout" Target="/ppt/slideLayouts/slideLayout5.xml" Id="Ree37b6884e36419e" /><Relationship Type="http://schemas.openxmlformats.org/officeDocument/2006/relationships/slideLayout" Target="/ppt/slideLayouts/slideLayout6.xml" Id="Rddb088b51fa9499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4726fa5852e4232"/>
    <p:sldLayoutId xmlns:r="http://schemas.openxmlformats.org/officeDocument/2006/relationships" id="2147483650" r:id="Ra8b66c22929944ff"/>
    <p:sldLayoutId xmlns:r="http://schemas.openxmlformats.org/officeDocument/2006/relationships" id="2147483651" r:id="R4fff1aeb2a4f4c9c"/>
    <p:sldLayoutId xmlns:r="http://schemas.openxmlformats.org/officeDocument/2006/relationships" id="2147483652" r:id="Re9968af2649242da"/>
    <p:sldLayoutId xmlns:r="http://schemas.openxmlformats.org/officeDocument/2006/relationships" id="2147483653" r:id="Ree37b6884e36419e"/>
    <p:sldLayoutId xmlns:r="http://schemas.openxmlformats.org/officeDocument/2006/relationships" id="2147483654" r:id="Rddb088b51fa9499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917e82741044d6" /><Relationship Type="http://schemas.openxmlformats.org/officeDocument/2006/relationships/notesSlide" Target="/ppt/notesSlides/notesSlide1.xml" Id="R42c097176cb941f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d4424331f44424c" /><Relationship Type="http://schemas.openxmlformats.org/officeDocument/2006/relationships/notesSlide" Target="/ppt/notesSlides/notesSlide2.xml" Id="R50551e2103cf477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5f89eb8458b4b07" /><Relationship Type="http://schemas.openxmlformats.org/officeDocument/2006/relationships/notesSlide" Target="/ppt/notesSlides/notesSlide3.xml" Id="R4678b40342ce40d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3efc2521804094" /><Relationship Type="http://schemas.openxmlformats.org/officeDocument/2006/relationships/notesSlide" Target="/ppt/notesSlides/notesSlide4.xml" Id="R49b4e3c13b88472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4ab02db1ed4938" /><Relationship Type="http://schemas.openxmlformats.org/officeDocument/2006/relationships/notesSlide" Target="/ppt/notesSlides/notesSlide5.xml" Id="R71d9b31eaab5400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5840f668b04fb3" /><Relationship Type="http://schemas.openxmlformats.org/officeDocument/2006/relationships/notesSlide" Target="/ppt/notesSlides/notesSlide6.xml" Id="R63f3bd2880ba48a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73651d45554cfd" /><Relationship Type="http://schemas.openxmlformats.org/officeDocument/2006/relationships/notesSlide" Target="/ppt/notesSlides/notesSlide7.xml" Id="R9d87c2c143b84c3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26747d98494841" /><Relationship Type="http://schemas.openxmlformats.org/officeDocument/2006/relationships/notesSlide" Target="/ppt/notesSlides/notesSlide8.xml" Id="R17925d4d81284ae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7b54b71c0f4a06" /><Relationship Type="http://schemas.openxmlformats.org/officeDocument/2006/relationships/notesSlide" Target="/ppt/notesSlides/notesSlide9.xml" Id="R854a86817b6b46e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994c1251b2491a" /><Relationship Type="http://schemas.openxmlformats.org/officeDocument/2006/relationships/notesSlide" Target="/ppt/notesSlides/notesSlide10.xml" Id="R0954fb0dc781474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9641205cbb469a" /><Relationship Type="http://schemas.openxmlformats.org/officeDocument/2006/relationships/notesSlide" Target="/ppt/notesSlides/notesSlide11.xml" Id="R740690b7d78a49b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e1ca84ac824382" /><Relationship Type="http://schemas.openxmlformats.org/officeDocument/2006/relationships/notesSlide" Target="/ppt/notesSlides/notesSlide12.xml" Id="R211a18273c3c4ac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4add6f2eb04342" /><Relationship Type="http://schemas.openxmlformats.org/officeDocument/2006/relationships/notesSlide" Target="/ppt/notesSlides/notesSlide13.xml" Id="Rd81e65120f13410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501068816e4dc0" /><Relationship Type="http://schemas.openxmlformats.org/officeDocument/2006/relationships/notesSlide" Target="/ppt/notesSlides/notesSlide14.xml" Id="R1f12cc181a1e4a0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f9a0066cb64818" /><Relationship Type="http://schemas.openxmlformats.org/officeDocument/2006/relationships/notesSlide" Target="/ppt/notesSlides/notesSlide15.xml" Id="Rfe6db86e25e64de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880a532c714e7c" /><Relationship Type="http://schemas.openxmlformats.org/officeDocument/2006/relationships/notesSlide" Target="/ppt/notesSlides/notesSlide16.xml" Id="Radf4745837bc486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5f57ace85a4928" /><Relationship Type="http://schemas.openxmlformats.org/officeDocument/2006/relationships/notesSlide" Target="/ppt/notesSlides/notesSlide17.xml" Id="Rb9ee93509891452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3e5707b7e846ec" /><Relationship Type="http://schemas.openxmlformats.org/officeDocument/2006/relationships/notesSlide" Target="/ppt/notesSlides/notesSlide18.xml" Id="R5036e0504c95462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b95a2922d5466f" /><Relationship Type="http://schemas.openxmlformats.org/officeDocument/2006/relationships/notesSlide" Target="/ppt/notesSlides/notesSlide19.xml" Id="R0bf7f93d83e64e5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95767e876144bf5" /><Relationship Type="http://schemas.openxmlformats.org/officeDocument/2006/relationships/notesSlide" Target="/ppt/notesSlides/notesSlide20.xml" Id="Rf4ffc808f48d4c0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b9a078b5d048bf" /><Relationship Type="http://schemas.openxmlformats.org/officeDocument/2006/relationships/notesSlide" Target="/ppt/notesSlides/notesSlide21.xml" Id="R338e08a97ed64c2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a0a16146fd4618" /><Relationship Type="http://schemas.openxmlformats.org/officeDocument/2006/relationships/notesSlide" Target="/ppt/notesSlides/notesSlide22.xml" Id="R543f175fe167448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220be28e36463c" /><Relationship Type="http://schemas.openxmlformats.org/officeDocument/2006/relationships/notesSlide" Target="/ppt/notesSlides/notesSlide23.xml" Id="Rd1239c1dbdf2479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e8d688960a4a14" /><Relationship Type="http://schemas.openxmlformats.org/officeDocument/2006/relationships/notesSlide" Target="/ppt/notesSlides/notesSlide24.xml" Id="Rb3085160feaf461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314a23a10d64fcc" /><Relationship Type="http://schemas.openxmlformats.org/officeDocument/2006/relationships/notesSlide" Target="/ppt/notesSlides/notesSlide25.xml" Id="R1be9fc58bdbb471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3a1f6540aa4746" /><Relationship Type="http://schemas.openxmlformats.org/officeDocument/2006/relationships/notesSlide" Target="/ppt/notesSlides/notesSlide26.xml" Id="R9a664a1701f0499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983CD20B-F7BE-400C-BF30-266D3B1AA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6F0A6D1-40EB-4C27-A23E-C50C0E05B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1/5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69FA5C9D-2475-4541-84C0-2B3FCE9EC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906780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555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555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5550" b="1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Take a look inside [PROPERTY ADDRESS]</a:t>
            </a:r>
          </a:p>
        </p:txBody>
      </p:sp>
      <p:sp>
        <p:nvSpPr>
          <p:cNvPr id="4" name="photo-placeholder">
            <a:extLst xmlns:a="http://schemas.openxmlformats.org/drawingml/2006/main">
              <a:ext uri="{FF2B5EF4-FFF2-40B4-BE49-F238E27FC236}">
                <a16:creationId xmlns:a16="http://schemas.microsoft.com/office/drawing/2014/main" id="{AF02EF4D-95F3-4A4F-8CBC-FE7D8C2B9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9067800" cy="5981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A"/>
          </a:solidFill>
          <a:ln xmlns:a="http://schemas.openxmlformats.org/drawingml/2006/main" w="19050">
            <a:solidFill>
              <a:srgbClr val="C9BCB2"/>
            </a:solidFill>
            <a:prstDash val="solid"/>
          </a:ln>
        </p:spPr>
        <p:txBody>
          <a:bodyPr xmlns:a="http://schemas.openxmlformats.org/drawingml/2006/main" lIns="285750" tIns="285750" rIns="285750" bIns="285750" anchor="ctr"/>
          <a:lstStyle xmlns:a="http://schemas.openxmlformats.org/drawingml/2006/main">
            <a:def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pPr>
            <a:r>
              <a: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rPr>
              <a:t>[ADD PROPERTY PHOTO]</a:t>
            </a:r>
          </a:p>
        </p:txBody>
      </p:sp>
      <p:sp>
        <p:nvSpPr>
          <p:cNvPr id="5" name="agent-footer">
            <a:extLst xmlns:a="http://schemas.openxmlformats.org/drawingml/2006/main">
              <a:ext uri="{FF2B5EF4-FFF2-40B4-BE49-F238E27FC236}">
                <a16:creationId xmlns:a16="http://schemas.microsoft.com/office/drawing/2014/main" id="{283C1990-2A28-4BFD-8285-108D00951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334750"/>
            <a:ext cx="904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[AGENT NAME]   [BROKERAGE]</a:t>
            </a:r>
          </a:p>
        </p:txBody>
      </p:sp>
    </p:spTree>
    <p:extLst>
      <p:ext uri="{BB962C8B-B14F-4D97-AF65-F5344CB8AC3E}">
        <p14:creationId xmlns:p14="http://schemas.microsoft.com/office/powerpoint/2010/main" val="5311392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DA0DF03D-F775-4D7E-B75F-BD6CF61B5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13DF59F-8ACE-4BA5-A73F-7F566D5A0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2/5</a:t>
            </a:r>
          </a:p>
        </p:txBody>
      </p:sp>
      <p:sp>
        <p:nvSpPr>
          <p:cNvPr id="3" name="photo-placeholder">
            <a:extLst xmlns:a="http://schemas.openxmlformats.org/drawingml/2006/main">
              <a:ext uri="{FF2B5EF4-FFF2-40B4-BE49-F238E27FC236}">
                <a16:creationId xmlns:a16="http://schemas.microsoft.com/office/drawing/2014/main" id="{4F87D79B-21BB-4DF0-A306-78D0B8844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9067800" cy="6343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A"/>
          </a:solidFill>
          <a:ln xmlns:a="http://schemas.openxmlformats.org/drawingml/2006/main" w="19050">
            <a:solidFill>
              <a:srgbClr val="C9BCB2"/>
            </a:solidFill>
            <a:prstDash val="solid"/>
          </a:ln>
        </p:spPr>
        <p:txBody>
          <a:bodyPr xmlns:a="http://schemas.openxmlformats.org/drawingml/2006/main" lIns="285750" tIns="285750" rIns="285750" bIns="285750" anchor="ctr"/>
          <a:lstStyle xmlns:a="http://schemas.openxmlformats.org/drawingml/2006/main">
            <a:def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pPr>
            <a:r>
              <a: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rPr>
              <a:t>[ADD FEATURE PHOTO]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4433C5BC-42B4-4475-AC52-4D4E3B9E1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20100"/>
            <a:ext cx="9067800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The kitchen: [VERIFIED FEATURE]</a:t>
            </a:r>
          </a:p>
        </p:txBody>
      </p:sp>
      <p:sp>
        <p:nvSpPr>
          <p:cNvPr id="5" name="agent-footer">
            <a:extLst xmlns:a="http://schemas.openxmlformats.org/drawingml/2006/main">
              <a:ext uri="{FF2B5EF4-FFF2-40B4-BE49-F238E27FC236}">
                <a16:creationId xmlns:a16="http://schemas.microsoft.com/office/drawing/2014/main" id="{FA7B687B-8497-41C4-86BB-B911ADE7E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0"/>
            <a:ext cx="904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[AGENT NAME]   [BROKERAGE]</a:t>
            </a:r>
          </a:p>
        </p:txBody>
      </p:sp>
    </p:spTree>
    <p:extLst>
      <p:ext uri="{BB962C8B-B14F-4D97-AF65-F5344CB8AC3E}">
        <p14:creationId xmlns:p14="http://schemas.microsoft.com/office/powerpoint/2010/main" val="21447785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964F1DB3-3B0E-413B-B8C3-CD6D65178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F47B901-4731-420F-8A04-F703AA09D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3/5</a:t>
            </a:r>
          </a:p>
        </p:txBody>
      </p:sp>
      <p:sp>
        <p:nvSpPr>
          <p:cNvPr id="3" name="photo-placeholder">
            <a:extLst xmlns:a="http://schemas.openxmlformats.org/drawingml/2006/main">
              <a:ext uri="{FF2B5EF4-FFF2-40B4-BE49-F238E27FC236}">
                <a16:creationId xmlns:a16="http://schemas.microsoft.com/office/drawing/2014/main" id="{8469F406-7985-4A6A-B888-BCBD2B503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9067800" cy="6343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A"/>
          </a:solidFill>
          <a:ln xmlns:a="http://schemas.openxmlformats.org/drawingml/2006/main" w="19050">
            <a:solidFill>
              <a:srgbClr val="C9BCB2"/>
            </a:solidFill>
            <a:prstDash val="solid"/>
          </a:ln>
        </p:spPr>
        <p:txBody>
          <a:bodyPr xmlns:a="http://schemas.openxmlformats.org/drawingml/2006/main" lIns="285750" tIns="285750" rIns="285750" bIns="285750" anchor="ctr"/>
          <a:lstStyle xmlns:a="http://schemas.openxmlformats.org/drawingml/2006/main">
            <a:def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pPr>
            <a:r>
              <a: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rPr>
              <a:t>[ADD FEATURE PHOTO]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AD42A8BA-ABFA-4156-A25F-57DBD37F1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20100"/>
            <a:ext cx="9067800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The living space: [VERIFIED FEATURE]</a:t>
            </a:r>
          </a:p>
        </p:txBody>
      </p:sp>
      <p:sp>
        <p:nvSpPr>
          <p:cNvPr id="5" name="agent-footer">
            <a:extLst xmlns:a="http://schemas.openxmlformats.org/drawingml/2006/main">
              <a:ext uri="{FF2B5EF4-FFF2-40B4-BE49-F238E27FC236}">
                <a16:creationId xmlns:a16="http://schemas.microsoft.com/office/drawing/2014/main" id="{7500CCF7-86A9-4819-A983-1C09F313E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0"/>
            <a:ext cx="904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[AGENT NAME]   [BROKERAGE]</a:t>
            </a:r>
          </a:p>
        </p:txBody>
      </p:sp>
    </p:spTree>
    <p:extLst>
      <p:ext uri="{BB962C8B-B14F-4D97-AF65-F5344CB8AC3E}">
        <p14:creationId xmlns:p14="http://schemas.microsoft.com/office/powerpoint/2010/main" val="214031545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54074024-99EE-40A2-9352-5F29D0DE6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D0965FD-5387-4454-8C47-F4173C76F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4/5</a:t>
            </a:r>
          </a:p>
        </p:txBody>
      </p:sp>
      <p:sp>
        <p:nvSpPr>
          <p:cNvPr id="3" name="photo-placeholder">
            <a:extLst xmlns:a="http://schemas.openxmlformats.org/drawingml/2006/main">
              <a:ext uri="{FF2B5EF4-FFF2-40B4-BE49-F238E27FC236}">
                <a16:creationId xmlns:a16="http://schemas.microsoft.com/office/drawing/2014/main" id="{6EC3420C-498C-4406-BFAE-2E89F14D9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9067800" cy="6343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A"/>
          </a:solidFill>
          <a:ln xmlns:a="http://schemas.openxmlformats.org/drawingml/2006/main" w="19050">
            <a:solidFill>
              <a:srgbClr val="C9BCB2"/>
            </a:solidFill>
            <a:prstDash val="solid"/>
          </a:ln>
        </p:spPr>
        <p:txBody>
          <a:bodyPr xmlns:a="http://schemas.openxmlformats.org/drawingml/2006/main" lIns="285750" tIns="285750" rIns="285750" bIns="285750" anchor="ctr"/>
          <a:lstStyle xmlns:a="http://schemas.openxmlformats.org/drawingml/2006/main">
            <a:def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pPr>
            <a:r>
              <a: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rPr>
              <a:t>[ADD FEATURE PHOTO]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3F86A816-A4A5-42D9-80FD-43D36DA84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20100"/>
            <a:ext cx="9067800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Explore [ADDITIONAL ROOM OR SPACE]</a:t>
            </a:r>
          </a:p>
        </p:txBody>
      </p:sp>
      <p:sp>
        <p:nvSpPr>
          <p:cNvPr id="5" name="agent-footer">
            <a:extLst xmlns:a="http://schemas.openxmlformats.org/drawingml/2006/main">
              <a:ext uri="{FF2B5EF4-FFF2-40B4-BE49-F238E27FC236}">
                <a16:creationId xmlns:a16="http://schemas.microsoft.com/office/drawing/2014/main" id="{06C1BEAB-EEBD-4C86-B71C-34BA4BA15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0"/>
            <a:ext cx="904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[AGENT NAME]   [BROKERAGE]</a:t>
            </a:r>
          </a:p>
        </p:txBody>
      </p:sp>
    </p:spTree>
    <p:extLst>
      <p:ext uri="{BB962C8B-B14F-4D97-AF65-F5344CB8AC3E}">
        <p14:creationId xmlns:p14="http://schemas.microsoft.com/office/powerpoint/2010/main" val="15143589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231F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A3D44E70-91EA-4774-9ADA-ED4ACB4B9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AF6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736D2A3-B719-4C78-A1FF-04A958017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AF6"/>
                </a:solidFill>
                <a:latin typeface="DejaVu Sans"/>
                <a:ea typeface="DejaVu Sans"/>
                <a:cs typeface="DejaVu Sans"/>
              </a:rPr>
              <a:t>5/5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5A5EF5E1-FF08-4711-87FD-95AB6E35E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9048750" cy="514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6000" b="1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6000" b="1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pPr>
            <a:r>
              <a:rPr sz="6000" b="1">
                <a:solidFill>
                  <a:srgbClr val="FFFAF6"/>
                </a:solidFill>
                <a:latin typeface="DejaVu Sans"/>
                <a:ea typeface="DejaVu Sans"/>
                <a:cs typeface="DejaVu Sans"/>
              </a:rPr>
              <a:t>Want a closer look? Contact [AGENT NAME] at [CONTACT DETAILS]</a:t>
            </a:r>
          </a:p>
        </p:txBody>
      </p:sp>
      <p:sp>
        <p:nvSpPr>
          <p:cNvPr id="4" name="brokerage">
            <a:extLst xmlns:a="http://schemas.openxmlformats.org/drawingml/2006/main">
              <a:ext uri="{FF2B5EF4-FFF2-40B4-BE49-F238E27FC236}">
                <a16:creationId xmlns:a16="http://schemas.microsoft.com/office/drawing/2014/main" id="{36E90624-B08A-4763-BE83-3989B16AE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0"/>
            <a:ext cx="9048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850" b="0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850" b="0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FFFAF6"/>
                </a:solidFill>
                <a:latin typeface="DejaVu Sans"/>
                <a:ea typeface="DejaVu Sans"/>
                <a:cs typeface="DejaVu Sans"/>
              </a:rPr>
              <a:t>[BROKERAGE]</a:t>
            </a:r>
          </a:p>
        </p:txBody>
      </p:sp>
      <p:sp>
        <p:nvSpPr>
          <p:cNvPr id="5" name="agent-name">
            <a:extLst xmlns:a="http://schemas.openxmlformats.org/drawingml/2006/main">
              <a:ext uri="{FF2B5EF4-FFF2-40B4-BE49-F238E27FC236}">
                <a16:creationId xmlns:a16="http://schemas.microsoft.com/office/drawing/2014/main" id="{B1BB157E-F5ED-4F97-BED7-931FFA7A8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953750"/>
            <a:ext cx="9048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[AGENT NAME]</a:t>
            </a:r>
          </a:p>
        </p:txBody>
      </p:sp>
    </p:spTree>
    <p:extLst>
      <p:ext uri="{BB962C8B-B14F-4D97-AF65-F5344CB8AC3E}">
        <p14:creationId xmlns:p14="http://schemas.microsoft.com/office/powerpoint/2010/main" val="69591938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6F70D22A-90B7-495A-AA8E-294484AB0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8765411-F9FB-4196-AED9-83DBE5EBC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1/6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E71C1CCC-D2F0-4207-81B7-6570A93F2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906780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555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555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5550" b="1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Four features to explore at [PROPERTY ADDRESS]</a:t>
            </a:r>
          </a:p>
        </p:txBody>
      </p:sp>
      <p:sp>
        <p:nvSpPr>
          <p:cNvPr id="4" name="photo-placeholder">
            <a:extLst xmlns:a="http://schemas.openxmlformats.org/drawingml/2006/main">
              <a:ext uri="{FF2B5EF4-FFF2-40B4-BE49-F238E27FC236}">
                <a16:creationId xmlns:a16="http://schemas.microsoft.com/office/drawing/2014/main" id="{BF38546F-E29F-421E-A460-F2FA14492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9067800" cy="5981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A"/>
          </a:solidFill>
          <a:ln xmlns:a="http://schemas.openxmlformats.org/drawingml/2006/main" w="19050">
            <a:solidFill>
              <a:srgbClr val="C9BCB2"/>
            </a:solidFill>
            <a:prstDash val="solid"/>
          </a:ln>
        </p:spPr>
        <p:txBody>
          <a:bodyPr xmlns:a="http://schemas.openxmlformats.org/drawingml/2006/main" lIns="285750" tIns="285750" rIns="285750" bIns="285750" anchor="ctr"/>
          <a:lstStyle xmlns:a="http://schemas.openxmlformats.org/drawingml/2006/main">
            <a:def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pPr>
            <a:r>
              <a: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rPr>
              <a:t>[ADD PROPERTY PHOTO]</a:t>
            </a:r>
          </a:p>
        </p:txBody>
      </p:sp>
      <p:sp>
        <p:nvSpPr>
          <p:cNvPr id="5" name="agent-footer">
            <a:extLst xmlns:a="http://schemas.openxmlformats.org/drawingml/2006/main">
              <a:ext uri="{FF2B5EF4-FFF2-40B4-BE49-F238E27FC236}">
                <a16:creationId xmlns:a16="http://schemas.microsoft.com/office/drawing/2014/main" id="{4A21397B-CB47-40F3-A1D6-4221C6A2C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334750"/>
            <a:ext cx="904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[AGENT NAME]   [BROKERAGE]</a:t>
            </a:r>
          </a:p>
        </p:txBody>
      </p:sp>
    </p:spTree>
    <p:extLst>
      <p:ext uri="{BB962C8B-B14F-4D97-AF65-F5344CB8AC3E}">
        <p14:creationId xmlns:p14="http://schemas.microsoft.com/office/powerpoint/2010/main" val="129224921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E17A1592-DBE2-498A-ADD7-54605F256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5EBC597-6D70-4D2C-86FA-1D23549C2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2/6</a:t>
            </a:r>
          </a:p>
        </p:txBody>
      </p:sp>
      <p:sp>
        <p:nvSpPr>
          <p:cNvPr id="3" name="photo-placeholder">
            <a:extLst xmlns:a="http://schemas.openxmlformats.org/drawingml/2006/main">
              <a:ext uri="{FF2B5EF4-FFF2-40B4-BE49-F238E27FC236}">
                <a16:creationId xmlns:a16="http://schemas.microsoft.com/office/drawing/2014/main" id="{98879EA1-7C35-40A2-BA35-DDC959016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9067800" cy="6343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A"/>
          </a:solidFill>
          <a:ln xmlns:a="http://schemas.openxmlformats.org/drawingml/2006/main" w="19050">
            <a:solidFill>
              <a:srgbClr val="C9BCB2"/>
            </a:solidFill>
            <a:prstDash val="solid"/>
          </a:ln>
        </p:spPr>
        <p:txBody>
          <a:bodyPr xmlns:a="http://schemas.openxmlformats.org/drawingml/2006/main" lIns="285750" tIns="285750" rIns="285750" bIns="285750" anchor="ctr"/>
          <a:lstStyle xmlns:a="http://schemas.openxmlformats.org/drawingml/2006/main">
            <a:def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pPr>
            <a:r>
              <a: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rPr>
              <a:t>[ADD FEATURE PHOTO]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575C8964-8272-403E-A2CC-BD58B3D21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20100"/>
            <a:ext cx="9067800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[FEATURE 1]: [SHORT FACTUAL DESCRIPTION]</a:t>
            </a:r>
          </a:p>
        </p:txBody>
      </p:sp>
      <p:sp>
        <p:nvSpPr>
          <p:cNvPr id="5" name="agent-footer">
            <a:extLst xmlns:a="http://schemas.openxmlformats.org/drawingml/2006/main">
              <a:ext uri="{FF2B5EF4-FFF2-40B4-BE49-F238E27FC236}">
                <a16:creationId xmlns:a16="http://schemas.microsoft.com/office/drawing/2014/main" id="{5A8B3A41-D1B4-4008-BF7C-77B7D5C07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0"/>
            <a:ext cx="904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[AGENT NAME]   [BROKERAGE]</a:t>
            </a:r>
          </a:p>
        </p:txBody>
      </p:sp>
    </p:spTree>
    <p:extLst>
      <p:ext uri="{BB962C8B-B14F-4D97-AF65-F5344CB8AC3E}">
        <p14:creationId xmlns:p14="http://schemas.microsoft.com/office/powerpoint/2010/main" val="135175024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51BA09C6-1FE9-4ADC-A5F9-243B977C2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6271158-6A5B-4FDE-B867-6CE182A01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3/6</a:t>
            </a:r>
          </a:p>
        </p:txBody>
      </p:sp>
      <p:sp>
        <p:nvSpPr>
          <p:cNvPr id="3" name="photo-placeholder">
            <a:extLst xmlns:a="http://schemas.openxmlformats.org/drawingml/2006/main">
              <a:ext uri="{FF2B5EF4-FFF2-40B4-BE49-F238E27FC236}">
                <a16:creationId xmlns:a16="http://schemas.microsoft.com/office/drawing/2014/main" id="{73E2E4DC-AB4F-4F32-BBCC-C47DDB8EF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9067800" cy="6343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A"/>
          </a:solidFill>
          <a:ln xmlns:a="http://schemas.openxmlformats.org/drawingml/2006/main" w="19050">
            <a:solidFill>
              <a:srgbClr val="C9BCB2"/>
            </a:solidFill>
            <a:prstDash val="solid"/>
          </a:ln>
        </p:spPr>
        <p:txBody>
          <a:bodyPr xmlns:a="http://schemas.openxmlformats.org/drawingml/2006/main" lIns="285750" tIns="285750" rIns="285750" bIns="285750" anchor="ctr"/>
          <a:lstStyle xmlns:a="http://schemas.openxmlformats.org/drawingml/2006/main">
            <a:def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pPr>
            <a:r>
              <a: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rPr>
              <a:t>[ADD FEATURE PHOTO]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8C81EF00-B5A7-42AA-BEBD-D7D196156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20100"/>
            <a:ext cx="9067800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[FEATURE 2]: [SHORT FACTUAL DESCRIPTION]</a:t>
            </a:r>
          </a:p>
        </p:txBody>
      </p:sp>
      <p:sp>
        <p:nvSpPr>
          <p:cNvPr id="5" name="agent-footer">
            <a:extLst xmlns:a="http://schemas.openxmlformats.org/drawingml/2006/main">
              <a:ext uri="{FF2B5EF4-FFF2-40B4-BE49-F238E27FC236}">
                <a16:creationId xmlns:a16="http://schemas.microsoft.com/office/drawing/2014/main" id="{FF329340-43FB-4DF6-849F-974993085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0"/>
            <a:ext cx="904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[AGENT NAME]   [BROKERAGE]</a:t>
            </a:r>
          </a:p>
        </p:txBody>
      </p:sp>
    </p:spTree>
    <p:extLst>
      <p:ext uri="{BB962C8B-B14F-4D97-AF65-F5344CB8AC3E}">
        <p14:creationId xmlns:p14="http://schemas.microsoft.com/office/powerpoint/2010/main" val="5108830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CC1F6A8A-900C-4E56-89FA-827E17615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FF75698-96AE-4F19-BE34-DA48CBBBA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4/6</a:t>
            </a:r>
          </a:p>
        </p:txBody>
      </p:sp>
      <p:sp>
        <p:nvSpPr>
          <p:cNvPr id="3" name="photo-placeholder">
            <a:extLst xmlns:a="http://schemas.openxmlformats.org/drawingml/2006/main">
              <a:ext uri="{FF2B5EF4-FFF2-40B4-BE49-F238E27FC236}">
                <a16:creationId xmlns:a16="http://schemas.microsoft.com/office/drawing/2014/main" id="{6F83BE01-FF0B-4F9B-B0FB-5923C9981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9067800" cy="6343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A"/>
          </a:solidFill>
          <a:ln xmlns:a="http://schemas.openxmlformats.org/drawingml/2006/main" w="19050">
            <a:solidFill>
              <a:srgbClr val="C9BCB2"/>
            </a:solidFill>
            <a:prstDash val="solid"/>
          </a:ln>
        </p:spPr>
        <p:txBody>
          <a:bodyPr xmlns:a="http://schemas.openxmlformats.org/drawingml/2006/main" lIns="285750" tIns="285750" rIns="285750" bIns="285750" anchor="ctr"/>
          <a:lstStyle xmlns:a="http://schemas.openxmlformats.org/drawingml/2006/main">
            <a:def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pPr>
            <a:r>
              <a: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rPr>
              <a:t>[ADD FEATURE PHOTO]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C19625DE-8E4E-4F72-ADD7-59E53ACD9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20100"/>
            <a:ext cx="9067800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[FEATURE 3]: [SHORT FACTUAL DESCRIPTION]</a:t>
            </a:r>
          </a:p>
        </p:txBody>
      </p:sp>
      <p:sp>
        <p:nvSpPr>
          <p:cNvPr id="5" name="agent-footer">
            <a:extLst xmlns:a="http://schemas.openxmlformats.org/drawingml/2006/main">
              <a:ext uri="{FF2B5EF4-FFF2-40B4-BE49-F238E27FC236}">
                <a16:creationId xmlns:a16="http://schemas.microsoft.com/office/drawing/2014/main" id="{AB66AF75-55B5-4115-A65F-0844B4EFD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0"/>
            <a:ext cx="904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[AGENT NAME]   [BROKERAGE]</a:t>
            </a:r>
          </a:p>
        </p:txBody>
      </p:sp>
    </p:spTree>
    <p:extLst>
      <p:ext uri="{BB962C8B-B14F-4D97-AF65-F5344CB8AC3E}">
        <p14:creationId xmlns:p14="http://schemas.microsoft.com/office/powerpoint/2010/main" val="109414863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D0D59D45-D131-4F61-B277-DBEDE96F0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7E0CC4D-21D2-4253-804B-DAA8BA537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5/6</a:t>
            </a:r>
          </a:p>
        </p:txBody>
      </p:sp>
      <p:sp>
        <p:nvSpPr>
          <p:cNvPr id="3" name="photo-placeholder">
            <a:extLst xmlns:a="http://schemas.openxmlformats.org/drawingml/2006/main">
              <a:ext uri="{FF2B5EF4-FFF2-40B4-BE49-F238E27FC236}">
                <a16:creationId xmlns:a16="http://schemas.microsoft.com/office/drawing/2014/main" id="{CD5FE135-95E3-4175-B6D5-AB1EBEE6F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9067800" cy="6343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A"/>
          </a:solidFill>
          <a:ln xmlns:a="http://schemas.openxmlformats.org/drawingml/2006/main" w="19050">
            <a:solidFill>
              <a:srgbClr val="C9BCB2"/>
            </a:solidFill>
            <a:prstDash val="solid"/>
          </a:ln>
        </p:spPr>
        <p:txBody>
          <a:bodyPr xmlns:a="http://schemas.openxmlformats.org/drawingml/2006/main" lIns="285750" tIns="285750" rIns="285750" bIns="285750" anchor="ctr"/>
          <a:lstStyle xmlns:a="http://schemas.openxmlformats.org/drawingml/2006/main">
            <a:def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pPr>
            <a:r>
              <a: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rPr>
              <a:t>[ADD FEATURE PHOTO]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0EB57BE3-65DA-4E6E-898E-D511F3606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20100"/>
            <a:ext cx="9067800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[FEATURE 4]: [SHORT FACTUAL DESCRIPTION]</a:t>
            </a:r>
          </a:p>
        </p:txBody>
      </p:sp>
      <p:sp>
        <p:nvSpPr>
          <p:cNvPr id="5" name="agent-footer">
            <a:extLst xmlns:a="http://schemas.openxmlformats.org/drawingml/2006/main">
              <a:ext uri="{FF2B5EF4-FFF2-40B4-BE49-F238E27FC236}">
                <a16:creationId xmlns:a16="http://schemas.microsoft.com/office/drawing/2014/main" id="{824F5016-2776-4A5E-8332-C7F590ACD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0"/>
            <a:ext cx="904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[AGENT NAME]   [BROKERAGE]</a:t>
            </a:r>
          </a:p>
        </p:txBody>
      </p:sp>
    </p:spTree>
    <p:extLst>
      <p:ext uri="{BB962C8B-B14F-4D97-AF65-F5344CB8AC3E}">
        <p14:creationId xmlns:p14="http://schemas.microsoft.com/office/powerpoint/2010/main" val="14513707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31F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5D3A5111-E0F0-488A-9F27-854843248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AF6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94EBF1B-9C70-4B05-9327-0BDE02DCE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AF6"/>
                </a:solidFill>
                <a:latin typeface="DejaVu Sans"/>
                <a:ea typeface="DejaVu Sans"/>
                <a:cs typeface="DejaVu Sans"/>
              </a:rPr>
              <a:t>6/6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2E3CFE02-E986-426B-9EB3-C81E964D9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9048750" cy="514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6000" b="1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6000" b="1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pPr>
            <a:r>
              <a:rPr sz="6000" b="1">
                <a:solidFill>
                  <a:srgbClr val="FFFAF6"/>
                </a:solidFill>
                <a:latin typeface="DejaVu Sans"/>
                <a:ea typeface="DejaVu Sans"/>
                <a:cs typeface="DejaVu Sans"/>
              </a:rPr>
              <a:t>Questions about the home? Contact [CONTACT DETAILS]</a:t>
            </a:r>
          </a:p>
        </p:txBody>
      </p:sp>
      <p:sp>
        <p:nvSpPr>
          <p:cNvPr id="4" name="brokerage">
            <a:extLst xmlns:a="http://schemas.openxmlformats.org/drawingml/2006/main">
              <a:ext uri="{FF2B5EF4-FFF2-40B4-BE49-F238E27FC236}">
                <a16:creationId xmlns:a16="http://schemas.microsoft.com/office/drawing/2014/main" id="{58BA84ED-342A-4ABA-96BB-9875FD656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0"/>
            <a:ext cx="9048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850" b="0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850" b="0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FFFAF6"/>
                </a:solidFill>
                <a:latin typeface="DejaVu Sans"/>
                <a:ea typeface="DejaVu Sans"/>
                <a:cs typeface="DejaVu Sans"/>
              </a:rPr>
              <a:t>[BROKERAGE]</a:t>
            </a:r>
          </a:p>
        </p:txBody>
      </p:sp>
      <p:sp>
        <p:nvSpPr>
          <p:cNvPr id="5" name="agent-name">
            <a:extLst xmlns:a="http://schemas.openxmlformats.org/drawingml/2006/main">
              <a:ext uri="{FF2B5EF4-FFF2-40B4-BE49-F238E27FC236}">
                <a16:creationId xmlns:a16="http://schemas.microsoft.com/office/drawing/2014/main" id="{20155F51-B4AC-4A0A-8270-5638C7C14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953750"/>
            <a:ext cx="9048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[AGENT NAME]</a:t>
            </a:r>
          </a:p>
        </p:txBody>
      </p:sp>
    </p:spTree>
    <p:extLst>
      <p:ext uri="{BB962C8B-B14F-4D97-AF65-F5344CB8AC3E}">
        <p14:creationId xmlns:p14="http://schemas.microsoft.com/office/powerpoint/2010/main" val="204914314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FBDC3C41-625E-464E-A9AB-646786810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963E457-4D37-4A36-A0FA-E4B1C2F69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1/5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1D81D83C-137A-41DF-A6EB-034E75F3A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906780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555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555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5550" b="1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A closer look at [PROPERTY ADDRESS]</a:t>
            </a:r>
          </a:p>
        </p:txBody>
      </p:sp>
      <p:sp>
        <p:nvSpPr>
          <p:cNvPr id="4" name="photo-placeholder">
            <a:extLst xmlns:a="http://schemas.openxmlformats.org/drawingml/2006/main">
              <a:ext uri="{FF2B5EF4-FFF2-40B4-BE49-F238E27FC236}">
                <a16:creationId xmlns:a16="http://schemas.microsoft.com/office/drawing/2014/main" id="{9C31DCDE-9E3F-4421-96C7-DAC0C68BE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9067800" cy="5981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A"/>
          </a:solidFill>
          <a:ln xmlns:a="http://schemas.openxmlformats.org/drawingml/2006/main" w="19050">
            <a:solidFill>
              <a:srgbClr val="C9BCB2"/>
            </a:solidFill>
            <a:prstDash val="solid"/>
          </a:ln>
        </p:spPr>
        <p:txBody>
          <a:bodyPr xmlns:a="http://schemas.openxmlformats.org/drawingml/2006/main" lIns="285750" tIns="285750" rIns="285750" bIns="285750" anchor="ctr"/>
          <a:lstStyle xmlns:a="http://schemas.openxmlformats.org/drawingml/2006/main">
            <a:def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pPr>
            <a:r>
              <a: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rPr>
              <a:t>[ADD PROPERTY PHOTO]</a:t>
            </a:r>
          </a:p>
        </p:txBody>
      </p:sp>
      <p:sp>
        <p:nvSpPr>
          <p:cNvPr id="5" name="agent-footer">
            <a:extLst xmlns:a="http://schemas.openxmlformats.org/drawingml/2006/main">
              <a:ext uri="{FF2B5EF4-FFF2-40B4-BE49-F238E27FC236}">
                <a16:creationId xmlns:a16="http://schemas.microsoft.com/office/drawing/2014/main" id="{8E3F6D4D-4EEA-4E23-82A8-EB34AF9E3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334750"/>
            <a:ext cx="904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[AGENT NAME]   [BROKERAGE]</a:t>
            </a:r>
          </a:p>
        </p:txBody>
      </p:sp>
    </p:spTree>
    <p:extLst>
      <p:ext uri="{BB962C8B-B14F-4D97-AF65-F5344CB8AC3E}">
        <p14:creationId xmlns:p14="http://schemas.microsoft.com/office/powerpoint/2010/main" val="98649332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01508945-E28F-406F-B6B6-923914C5D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818A50C-F2CC-48A4-8DB4-897EDC23C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2/5</a:t>
            </a:r>
          </a:p>
        </p:txBody>
      </p:sp>
      <p:sp>
        <p:nvSpPr>
          <p:cNvPr id="3" name="photo-placeholder">
            <a:extLst xmlns:a="http://schemas.openxmlformats.org/drawingml/2006/main">
              <a:ext uri="{FF2B5EF4-FFF2-40B4-BE49-F238E27FC236}">
                <a16:creationId xmlns:a16="http://schemas.microsoft.com/office/drawing/2014/main" id="{6F81E385-6E7D-438C-A13F-C0C4E8C39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9067800" cy="6343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A"/>
          </a:solidFill>
          <a:ln xmlns:a="http://schemas.openxmlformats.org/drawingml/2006/main" w="19050">
            <a:solidFill>
              <a:srgbClr val="C9BCB2"/>
            </a:solidFill>
            <a:prstDash val="solid"/>
          </a:ln>
        </p:spPr>
        <p:txBody>
          <a:bodyPr xmlns:a="http://schemas.openxmlformats.org/drawingml/2006/main" lIns="285750" tIns="285750" rIns="285750" bIns="285750" anchor="ctr"/>
          <a:lstStyle xmlns:a="http://schemas.openxmlformats.org/drawingml/2006/main">
            <a:def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pPr>
            <a:r>
              <a: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rPr>
              <a:t>[ADD FEATURE PHOTO]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F192D5F2-1217-41E0-BFE1-806F7E1CD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20100"/>
            <a:ext cx="9067800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Notice the [VERIFIED DETAIL]</a:t>
            </a:r>
          </a:p>
        </p:txBody>
      </p:sp>
      <p:sp>
        <p:nvSpPr>
          <p:cNvPr id="5" name="agent-footer">
            <a:extLst xmlns:a="http://schemas.openxmlformats.org/drawingml/2006/main">
              <a:ext uri="{FF2B5EF4-FFF2-40B4-BE49-F238E27FC236}">
                <a16:creationId xmlns:a16="http://schemas.microsoft.com/office/drawing/2014/main" id="{9E5C6DC1-FB95-4A85-B9DB-C4B10F785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0"/>
            <a:ext cx="904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[AGENT NAME]   [BROKERAGE]</a:t>
            </a:r>
          </a:p>
        </p:txBody>
      </p:sp>
    </p:spTree>
    <p:extLst>
      <p:ext uri="{BB962C8B-B14F-4D97-AF65-F5344CB8AC3E}">
        <p14:creationId xmlns:p14="http://schemas.microsoft.com/office/powerpoint/2010/main" val="115645517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1EAB815C-983E-4E93-98C6-969EB61AA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326F851-AF86-49D0-9428-1E78A378D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3/5</a:t>
            </a:r>
          </a:p>
        </p:txBody>
      </p:sp>
      <p:sp>
        <p:nvSpPr>
          <p:cNvPr id="3" name="photo-placeholder">
            <a:extLst xmlns:a="http://schemas.openxmlformats.org/drawingml/2006/main">
              <a:ext uri="{FF2B5EF4-FFF2-40B4-BE49-F238E27FC236}">
                <a16:creationId xmlns:a16="http://schemas.microsoft.com/office/drawing/2014/main" id="{717EF22A-5393-49EA-8C02-CCF6F638D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9067800" cy="6343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A"/>
          </a:solidFill>
          <a:ln xmlns:a="http://schemas.openxmlformats.org/drawingml/2006/main" w="19050">
            <a:solidFill>
              <a:srgbClr val="C9BCB2"/>
            </a:solidFill>
            <a:prstDash val="solid"/>
          </a:ln>
        </p:spPr>
        <p:txBody>
          <a:bodyPr xmlns:a="http://schemas.openxmlformats.org/drawingml/2006/main" lIns="285750" tIns="285750" rIns="285750" bIns="285750" anchor="ctr"/>
          <a:lstStyle xmlns:a="http://schemas.openxmlformats.org/drawingml/2006/main">
            <a:def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pPr>
            <a:r>
              <a: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rPr>
              <a:t>[ADD FEATURE PHOTO]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A2A7BDFE-37DB-452B-95A4-18C31CAA8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20100"/>
            <a:ext cx="9067800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Another detail: [VERIFIED DETAIL]</a:t>
            </a:r>
          </a:p>
        </p:txBody>
      </p:sp>
      <p:sp>
        <p:nvSpPr>
          <p:cNvPr id="5" name="agent-footer">
            <a:extLst xmlns:a="http://schemas.openxmlformats.org/drawingml/2006/main">
              <a:ext uri="{FF2B5EF4-FFF2-40B4-BE49-F238E27FC236}">
                <a16:creationId xmlns:a16="http://schemas.microsoft.com/office/drawing/2014/main" id="{2B93A6AF-CB7D-4EE5-BD98-B611B3B6E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0"/>
            <a:ext cx="904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[AGENT NAME]   [BROKERAGE]</a:t>
            </a:r>
          </a:p>
        </p:txBody>
      </p:sp>
    </p:spTree>
    <p:extLst>
      <p:ext uri="{BB962C8B-B14F-4D97-AF65-F5344CB8AC3E}">
        <p14:creationId xmlns:p14="http://schemas.microsoft.com/office/powerpoint/2010/main" val="160535737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B2ED6858-A79F-42DC-ADB1-2C76744D4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D80442B-BCBF-4EA4-BE98-6BCA20D0F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4/5</a:t>
            </a:r>
          </a:p>
        </p:txBody>
      </p:sp>
      <p:sp>
        <p:nvSpPr>
          <p:cNvPr id="3" name="photo-placeholder">
            <a:extLst xmlns:a="http://schemas.openxmlformats.org/drawingml/2006/main">
              <a:ext uri="{FF2B5EF4-FFF2-40B4-BE49-F238E27FC236}">
                <a16:creationId xmlns:a16="http://schemas.microsoft.com/office/drawing/2014/main" id="{7D16A84E-6980-4369-B6B0-13EF3FF53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9067800" cy="6343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A"/>
          </a:solidFill>
          <a:ln xmlns:a="http://schemas.openxmlformats.org/drawingml/2006/main" w="19050">
            <a:solidFill>
              <a:srgbClr val="C9BCB2"/>
            </a:solidFill>
            <a:prstDash val="solid"/>
          </a:ln>
        </p:spPr>
        <p:txBody>
          <a:bodyPr xmlns:a="http://schemas.openxmlformats.org/drawingml/2006/main" lIns="285750" tIns="285750" rIns="285750" bIns="285750" anchor="ctr"/>
          <a:lstStyle xmlns:a="http://schemas.openxmlformats.org/drawingml/2006/main">
            <a:def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pPr>
            <a:r>
              <a: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rPr>
              <a:t>[ADD FEATURE PHOTO]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2A08F32C-2905-4557-B63A-97D2333C7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20100"/>
            <a:ext cx="9067800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The layout includes [VERIFIED FLOOR-PLAN FEATURE]</a:t>
            </a:r>
          </a:p>
        </p:txBody>
      </p:sp>
      <p:sp>
        <p:nvSpPr>
          <p:cNvPr id="5" name="agent-footer">
            <a:extLst xmlns:a="http://schemas.openxmlformats.org/drawingml/2006/main">
              <a:ext uri="{FF2B5EF4-FFF2-40B4-BE49-F238E27FC236}">
                <a16:creationId xmlns:a16="http://schemas.microsoft.com/office/drawing/2014/main" id="{CE5149C4-32B4-43F7-B7EA-F14EA2766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0"/>
            <a:ext cx="904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[AGENT NAME]   [BROKERAGE]</a:t>
            </a:r>
          </a:p>
        </p:txBody>
      </p:sp>
    </p:spTree>
    <p:extLst>
      <p:ext uri="{BB962C8B-B14F-4D97-AF65-F5344CB8AC3E}">
        <p14:creationId xmlns:p14="http://schemas.microsoft.com/office/powerpoint/2010/main" val="100770567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231F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DCFDA76A-482B-40AB-8F55-47F868B00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AF6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DB21A63-B4D3-4B48-93CC-54BAAA56E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AF6"/>
                </a:solidFill>
                <a:latin typeface="DejaVu Sans"/>
                <a:ea typeface="DejaVu Sans"/>
                <a:cs typeface="DejaVu Sans"/>
              </a:rPr>
              <a:t>5/5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78AA4610-B897-4C07-8F6F-85265CC6E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9048750" cy="514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6000" b="1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6000" b="1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pPr>
            <a:r>
              <a:rPr sz="6000" b="1">
                <a:solidFill>
                  <a:srgbClr val="FFFAF6"/>
                </a:solidFill>
                <a:latin typeface="DejaVu Sans"/>
                <a:ea typeface="DejaVu Sans"/>
                <a:cs typeface="DejaVu Sans"/>
              </a:rPr>
              <a:t>Want more information? Contact [CONTACT DETAILS]</a:t>
            </a:r>
          </a:p>
        </p:txBody>
      </p:sp>
      <p:sp>
        <p:nvSpPr>
          <p:cNvPr id="4" name="brokerage">
            <a:extLst xmlns:a="http://schemas.openxmlformats.org/drawingml/2006/main">
              <a:ext uri="{FF2B5EF4-FFF2-40B4-BE49-F238E27FC236}">
                <a16:creationId xmlns:a16="http://schemas.microsoft.com/office/drawing/2014/main" id="{6BDEE6AD-1700-4034-AB21-61A57EA88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0"/>
            <a:ext cx="9048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850" b="0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850" b="0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FFFAF6"/>
                </a:solidFill>
                <a:latin typeface="DejaVu Sans"/>
                <a:ea typeface="DejaVu Sans"/>
                <a:cs typeface="DejaVu Sans"/>
              </a:rPr>
              <a:t>[BROKERAGE]</a:t>
            </a:r>
          </a:p>
        </p:txBody>
      </p:sp>
      <p:sp>
        <p:nvSpPr>
          <p:cNvPr id="5" name="agent-name">
            <a:extLst xmlns:a="http://schemas.openxmlformats.org/drawingml/2006/main">
              <a:ext uri="{FF2B5EF4-FFF2-40B4-BE49-F238E27FC236}">
                <a16:creationId xmlns:a16="http://schemas.microsoft.com/office/drawing/2014/main" id="{8DC9CE6F-230D-48A1-8276-61DDE8BB6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953750"/>
            <a:ext cx="9048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[AGENT NAME]</a:t>
            </a:r>
          </a:p>
        </p:txBody>
      </p:sp>
    </p:spTree>
    <p:extLst>
      <p:ext uri="{BB962C8B-B14F-4D97-AF65-F5344CB8AC3E}">
        <p14:creationId xmlns:p14="http://schemas.microsoft.com/office/powerpoint/2010/main" val="78110599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336BACD2-8DE4-4FBD-8502-D8351F814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F576F3D-B8CB-4475-ACE8-245090FEB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1/5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D2F2C986-6C6E-47A9-8BFF-9CE91A66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906780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555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555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5550" b="1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Explore the area around [PROPERTY ADDRESS]</a:t>
            </a:r>
          </a:p>
        </p:txBody>
      </p:sp>
      <p:sp>
        <p:nvSpPr>
          <p:cNvPr id="4" name="photo-placeholder">
            <a:extLst xmlns:a="http://schemas.openxmlformats.org/drawingml/2006/main">
              <a:ext uri="{FF2B5EF4-FFF2-40B4-BE49-F238E27FC236}">
                <a16:creationId xmlns:a16="http://schemas.microsoft.com/office/drawing/2014/main" id="{ACFD2022-FDBF-411E-9655-8D5C15296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9067800" cy="5981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A"/>
          </a:solidFill>
          <a:ln xmlns:a="http://schemas.openxmlformats.org/drawingml/2006/main" w="19050">
            <a:solidFill>
              <a:srgbClr val="C9BCB2"/>
            </a:solidFill>
            <a:prstDash val="solid"/>
          </a:ln>
        </p:spPr>
        <p:txBody>
          <a:bodyPr xmlns:a="http://schemas.openxmlformats.org/drawingml/2006/main" lIns="285750" tIns="285750" rIns="285750" bIns="285750" anchor="ctr"/>
          <a:lstStyle xmlns:a="http://schemas.openxmlformats.org/drawingml/2006/main">
            <a:def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pPr>
            <a:r>
              <a: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rPr>
              <a:t>[ADD AREA PHOTO]</a:t>
            </a:r>
          </a:p>
        </p:txBody>
      </p:sp>
      <p:sp>
        <p:nvSpPr>
          <p:cNvPr id="5" name="agent-footer">
            <a:extLst xmlns:a="http://schemas.openxmlformats.org/drawingml/2006/main">
              <a:ext uri="{FF2B5EF4-FFF2-40B4-BE49-F238E27FC236}">
                <a16:creationId xmlns:a16="http://schemas.microsoft.com/office/drawing/2014/main" id="{BB216B1A-988B-4DB9-97D0-E568B1EB1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334750"/>
            <a:ext cx="904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[AGENT NAME]   [BROKERAGE]</a:t>
            </a:r>
          </a:p>
        </p:txBody>
      </p:sp>
    </p:spTree>
    <p:extLst>
      <p:ext uri="{BB962C8B-B14F-4D97-AF65-F5344CB8AC3E}">
        <p14:creationId xmlns:p14="http://schemas.microsoft.com/office/powerpoint/2010/main" val="98587278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612FB537-77D2-4274-9989-1F1D888E6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854B718-A1BC-492C-832D-E0C2F3947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2/5</a:t>
            </a:r>
          </a:p>
        </p:txBody>
      </p:sp>
      <p:sp>
        <p:nvSpPr>
          <p:cNvPr id="3" name="photo-placeholder">
            <a:extLst xmlns:a="http://schemas.openxmlformats.org/drawingml/2006/main">
              <a:ext uri="{FF2B5EF4-FFF2-40B4-BE49-F238E27FC236}">
                <a16:creationId xmlns:a16="http://schemas.microsoft.com/office/drawing/2014/main" id="{210693EA-2B1D-4C27-8311-F6982D8FE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9067800" cy="6343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A"/>
          </a:solidFill>
          <a:ln xmlns:a="http://schemas.openxmlformats.org/drawingml/2006/main" w="19050">
            <a:solidFill>
              <a:srgbClr val="C9BCB2"/>
            </a:solidFill>
            <a:prstDash val="solid"/>
          </a:ln>
        </p:spPr>
        <p:txBody>
          <a:bodyPr xmlns:a="http://schemas.openxmlformats.org/drawingml/2006/main" lIns="285750" tIns="285750" rIns="285750" bIns="285750" anchor="ctr"/>
          <a:lstStyle xmlns:a="http://schemas.openxmlformats.org/drawingml/2006/main">
            <a:def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pPr>
            <a:r>
              <a: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rPr>
              <a:t>[ADD LOCAL RESOURCE PHOTO]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3236F357-40CC-4B37-865F-F4AAA5FA6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20100"/>
            <a:ext cx="9067800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Transportation: [VERIFIED OPTION OR CONNECTION]</a:t>
            </a:r>
          </a:p>
        </p:txBody>
      </p:sp>
      <p:sp>
        <p:nvSpPr>
          <p:cNvPr id="5" name="agent-footer">
            <a:extLst xmlns:a="http://schemas.openxmlformats.org/drawingml/2006/main">
              <a:ext uri="{FF2B5EF4-FFF2-40B4-BE49-F238E27FC236}">
                <a16:creationId xmlns:a16="http://schemas.microsoft.com/office/drawing/2014/main" id="{5F80B30B-2302-4005-9D9A-7CB39484F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0"/>
            <a:ext cx="904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[AGENT NAME]   [BROKERAGE]</a:t>
            </a:r>
          </a:p>
        </p:txBody>
      </p:sp>
    </p:spTree>
    <p:extLst>
      <p:ext uri="{BB962C8B-B14F-4D97-AF65-F5344CB8AC3E}">
        <p14:creationId xmlns:p14="http://schemas.microsoft.com/office/powerpoint/2010/main" val="16743532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9F79A5DD-6DBA-4579-9AE8-4AA74E3D9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84B7F03-24F5-4769-82A7-CBFE2E4E5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3/5</a:t>
            </a:r>
          </a:p>
        </p:txBody>
      </p:sp>
      <p:sp>
        <p:nvSpPr>
          <p:cNvPr id="3" name="photo-placeholder">
            <a:extLst xmlns:a="http://schemas.openxmlformats.org/drawingml/2006/main">
              <a:ext uri="{FF2B5EF4-FFF2-40B4-BE49-F238E27FC236}">
                <a16:creationId xmlns:a16="http://schemas.microsoft.com/office/drawing/2014/main" id="{3E9CE1B1-F964-4F43-BA62-F253536E1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9067800" cy="6343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A"/>
          </a:solidFill>
          <a:ln xmlns:a="http://schemas.openxmlformats.org/drawingml/2006/main" w="19050">
            <a:solidFill>
              <a:srgbClr val="C9BCB2"/>
            </a:solidFill>
            <a:prstDash val="solid"/>
          </a:ln>
        </p:spPr>
        <p:txBody>
          <a:bodyPr xmlns:a="http://schemas.openxmlformats.org/drawingml/2006/main" lIns="285750" tIns="285750" rIns="285750" bIns="285750" anchor="ctr"/>
          <a:lstStyle xmlns:a="http://schemas.openxmlformats.org/drawingml/2006/main">
            <a:def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pPr>
            <a:r>
              <a: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rPr>
              <a:t>[ADD LOCAL RESOURCE PHOTO]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2C63ADAB-0845-4B90-9863-40B001FFA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20100"/>
            <a:ext cx="9067800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Recreation: [VERIFIED PARK OR FACILITY]</a:t>
            </a:r>
          </a:p>
        </p:txBody>
      </p:sp>
      <p:sp>
        <p:nvSpPr>
          <p:cNvPr id="5" name="agent-footer">
            <a:extLst xmlns:a="http://schemas.openxmlformats.org/drawingml/2006/main">
              <a:ext uri="{FF2B5EF4-FFF2-40B4-BE49-F238E27FC236}">
                <a16:creationId xmlns:a16="http://schemas.microsoft.com/office/drawing/2014/main" id="{485425B6-AE46-4AF3-BC0E-B8BE3BE4D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0"/>
            <a:ext cx="904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[AGENT NAME]   [BROKERAGE]</a:t>
            </a:r>
          </a:p>
        </p:txBody>
      </p:sp>
    </p:spTree>
    <p:extLst>
      <p:ext uri="{BB962C8B-B14F-4D97-AF65-F5344CB8AC3E}">
        <p14:creationId xmlns:p14="http://schemas.microsoft.com/office/powerpoint/2010/main" val="51056341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343927E7-37B3-436A-BD69-8F02CA648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033AF3E-8E40-45AC-B902-03F8B8F98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4/5</a:t>
            </a:r>
          </a:p>
        </p:txBody>
      </p:sp>
      <p:sp>
        <p:nvSpPr>
          <p:cNvPr id="3" name="photo-placeholder">
            <a:extLst xmlns:a="http://schemas.openxmlformats.org/drawingml/2006/main">
              <a:ext uri="{FF2B5EF4-FFF2-40B4-BE49-F238E27FC236}">
                <a16:creationId xmlns:a16="http://schemas.microsoft.com/office/drawing/2014/main" id="{9BBF69BD-EAD3-4164-9A5A-4B89C1B1F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9067800" cy="6343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A"/>
          </a:solidFill>
          <a:ln xmlns:a="http://schemas.openxmlformats.org/drawingml/2006/main" w="19050">
            <a:solidFill>
              <a:srgbClr val="C9BCB2"/>
            </a:solidFill>
            <a:prstDash val="solid"/>
          </a:ln>
        </p:spPr>
        <p:txBody>
          <a:bodyPr xmlns:a="http://schemas.openxmlformats.org/drawingml/2006/main" lIns="285750" tIns="285750" rIns="285750" bIns="285750" anchor="ctr"/>
          <a:lstStyle xmlns:a="http://schemas.openxmlformats.org/drawingml/2006/main">
            <a:def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pPr>
            <a:r>
              <a: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rPr>
              <a:t>[ADD LOCAL RESOURCE PHOTO]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5C0C65C7-4288-4BE5-AC3F-051B51C7F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20100"/>
            <a:ext cx="9067800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Local resources: [VERIFIED RESOURCE]</a:t>
            </a:r>
          </a:p>
        </p:txBody>
      </p:sp>
      <p:sp>
        <p:nvSpPr>
          <p:cNvPr id="5" name="agent-footer">
            <a:extLst xmlns:a="http://schemas.openxmlformats.org/drawingml/2006/main">
              <a:ext uri="{FF2B5EF4-FFF2-40B4-BE49-F238E27FC236}">
                <a16:creationId xmlns:a16="http://schemas.microsoft.com/office/drawing/2014/main" id="{E165B183-858E-4C57-8490-452E0CA69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0"/>
            <a:ext cx="904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[AGENT NAME]   [BROKERAGE]</a:t>
            </a:r>
          </a:p>
        </p:txBody>
      </p:sp>
    </p:spTree>
    <p:extLst>
      <p:ext uri="{BB962C8B-B14F-4D97-AF65-F5344CB8AC3E}">
        <p14:creationId xmlns:p14="http://schemas.microsoft.com/office/powerpoint/2010/main" val="152080552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231F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0A20324E-AC28-4472-B6C0-CCBD19758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AF6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6A64A65-B4A1-4B2F-9426-EDF1BB0CE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AF6"/>
                </a:solidFill>
                <a:latin typeface="DejaVu Sans"/>
                <a:ea typeface="DejaVu Sans"/>
                <a:cs typeface="DejaVu Sans"/>
              </a:rPr>
              <a:t>5/5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21040722-6BFD-4EB9-8EDD-17186A937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9048750" cy="514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6000" b="1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6000" b="1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pPr>
            <a:r>
              <a:rPr sz="6000" b="1">
                <a:solidFill>
                  <a:srgbClr val="FFFAF6"/>
                </a:solidFill>
                <a:latin typeface="DejaVu Sans"/>
                <a:ea typeface="DejaVu Sans"/>
                <a:cs typeface="DejaVu Sans"/>
              </a:rPr>
              <a:t>Want to explore further? [OFFICIAL RESOURCE OR LINK LOCATION]</a:t>
            </a:r>
          </a:p>
        </p:txBody>
      </p:sp>
      <p:sp>
        <p:nvSpPr>
          <p:cNvPr id="4" name="brokerage">
            <a:extLst xmlns:a="http://schemas.openxmlformats.org/drawingml/2006/main">
              <a:ext uri="{FF2B5EF4-FFF2-40B4-BE49-F238E27FC236}">
                <a16:creationId xmlns:a16="http://schemas.microsoft.com/office/drawing/2014/main" id="{BBEEB710-2E21-49E0-8D54-61D3F923A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0"/>
            <a:ext cx="9048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850" b="0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850" b="0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FFFAF6"/>
                </a:solidFill>
                <a:latin typeface="DejaVu Sans"/>
                <a:ea typeface="DejaVu Sans"/>
                <a:cs typeface="DejaVu Sans"/>
              </a:rPr>
              <a:t>[BROKERAGE]</a:t>
            </a:r>
          </a:p>
        </p:txBody>
      </p:sp>
      <p:sp>
        <p:nvSpPr>
          <p:cNvPr id="5" name="agent-name">
            <a:extLst xmlns:a="http://schemas.openxmlformats.org/drawingml/2006/main">
              <a:ext uri="{FF2B5EF4-FFF2-40B4-BE49-F238E27FC236}">
                <a16:creationId xmlns:a16="http://schemas.microsoft.com/office/drawing/2014/main" id="{5AE9E994-91C1-4748-AB56-46797FF00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953750"/>
            <a:ext cx="9048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[AGENT NAME]</a:t>
            </a:r>
          </a:p>
        </p:txBody>
      </p:sp>
    </p:spTree>
    <p:extLst>
      <p:ext uri="{BB962C8B-B14F-4D97-AF65-F5344CB8AC3E}">
        <p14:creationId xmlns:p14="http://schemas.microsoft.com/office/powerpoint/2010/main" val="65913799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B878DB9A-A4EC-4B84-B86C-2943FCB73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CB3AF31-F5E0-42DD-919F-31BD10923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1/5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07E8B918-1523-4C31-8B1A-687AD11F6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906780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555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555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5550" b="1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Open House: [PROPERTY ADDRESS]</a:t>
            </a:r>
          </a:p>
        </p:txBody>
      </p:sp>
      <p:sp>
        <p:nvSpPr>
          <p:cNvPr id="4" name="photo-placeholder">
            <a:extLst xmlns:a="http://schemas.openxmlformats.org/drawingml/2006/main">
              <a:ext uri="{FF2B5EF4-FFF2-40B4-BE49-F238E27FC236}">
                <a16:creationId xmlns:a16="http://schemas.microsoft.com/office/drawing/2014/main" id="{54799647-7F7C-4FD2-A654-792D20652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9067800" cy="5981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A"/>
          </a:solidFill>
          <a:ln xmlns:a="http://schemas.openxmlformats.org/drawingml/2006/main" w="19050">
            <a:solidFill>
              <a:srgbClr val="C9BCB2"/>
            </a:solidFill>
            <a:prstDash val="solid"/>
          </a:ln>
        </p:spPr>
        <p:txBody>
          <a:bodyPr xmlns:a="http://schemas.openxmlformats.org/drawingml/2006/main" lIns="285750" tIns="285750" rIns="285750" bIns="285750" anchor="ctr"/>
          <a:lstStyle xmlns:a="http://schemas.openxmlformats.org/drawingml/2006/main">
            <a:def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pPr>
            <a:r>
              <a: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rPr>
              <a:t>[ADD PROPERTY PHOTO]</a:t>
            </a:r>
          </a:p>
        </p:txBody>
      </p:sp>
      <p:sp>
        <p:nvSpPr>
          <p:cNvPr id="5" name="agent-footer">
            <a:extLst xmlns:a="http://schemas.openxmlformats.org/drawingml/2006/main">
              <a:ext uri="{FF2B5EF4-FFF2-40B4-BE49-F238E27FC236}">
                <a16:creationId xmlns:a16="http://schemas.microsoft.com/office/drawing/2014/main" id="{7199A220-EE5B-4139-9F69-62C89C975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334750"/>
            <a:ext cx="904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[AGENT NAME]   [BROKERAGE]</a:t>
            </a:r>
          </a:p>
        </p:txBody>
      </p:sp>
    </p:spTree>
    <p:extLst>
      <p:ext uri="{BB962C8B-B14F-4D97-AF65-F5344CB8AC3E}">
        <p14:creationId xmlns:p14="http://schemas.microsoft.com/office/powerpoint/2010/main" val="8298136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CE1BE7BE-FA1E-443B-A8F3-4D71111E3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C5AE028-641D-45D7-B071-15B516B2B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2/5</a:t>
            </a:r>
          </a:p>
        </p:txBody>
      </p:sp>
      <p:sp>
        <p:nvSpPr>
          <p:cNvPr id="3" name="photo-placeholder">
            <a:extLst xmlns:a="http://schemas.openxmlformats.org/drawingml/2006/main">
              <a:ext uri="{FF2B5EF4-FFF2-40B4-BE49-F238E27FC236}">
                <a16:creationId xmlns:a16="http://schemas.microsoft.com/office/drawing/2014/main" id="{20F15388-EFDD-4539-8810-72FD61638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9067800" cy="6343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A"/>
          </a:solidFill>
          <a:ln xmlns:a="http://schemas.openxmlformats.org/drawingml/2006/main" w="19050">
            <a:solidFill>
              <a:srgbClr val="C9BCB2"/>
            </a:solidFill>
            <a:prstDash val="solid"/>
          </a:ln>
        </p:spPr>
        <p:txBody>
          <a:bodyPr xmlns:a="http://schemas.openxmlformats.org/drawingml/2006/main" lIns="285750" tIns="285750" rIns="285750" bIns="285750" anchor="ctr"/>
          <a:lstStyle xmlns:a="http://schemas.openxmlformats.org/drawingml/2006/main">
            <a:def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pPr>
            <a:r>
              <a: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rPr>
              <a:t>[ADD FEATURE PHOTO]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2A0BDCA8-8C20-4D08-82BA-4043B0EA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20100"/>
            <a:ext cx="9067800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[CONFIRMED DATE] • [START TIME–END TIME]</a:t>
            </a:r>
          </a:p>
        </p:txBody>
      </p:sp>
      <p:sp>
        <p:nvSpPr>
          <p:cNvPr id="5" name="agent-footer">
            <a:extLst xmlns:a="http://schemas.openxmlformats.org/drawingml/2006/main">
              <a:ext uri="{FF2B5EF4-FFF2-40B4-BE49-F238E27FC236}">
                <a16:creationId xmlns:a16="http://schemas.microsoft.com/office/drawing/2014/main" id="{9E7A990C-258D-4348-8ED8-33910EA97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0"/>
            <a:ext cx="904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[AGENT NAME]   [BROKERAGE]</a:t>
            </a:r>
          </a:p>
        </p:txBody>
      </p:sp>
    </p:spTree>
    <p:extLst>
      <p:ext uri="{BB962C8B-B14F-4D97-AF65-F5344CB8AC3E}">
        <p14:creationId xmlns:p14="http://schemas.microsoft.com/office/powerpoint/2010/main" val="165498892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101139A2-EEC4-4DBC-A62B-FD8ABB50D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C9B5826-5926-43FE-A61E-E85A00D41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3/5</a:t>
            </a:r>
          </a:p>
        </p:txBody>
      </p:sp>
      <p:sp>
        <p:nvSpPr>
          <p:cNvPr id="3" name="photo-placeholder">
            <a:extLst xmlns:a="http://schemas.openxmlformats.org/drawingml/2006/main">
              <a:ext uri="{FF2B5EF4-FFF2-40B4-BE49-F238E27FC236}">
                <a16:creationId xmlns:a16="http://schemas.microsoft.com/office/drawing/2014/main" id="{7F4291D4-7766-44CA-95DD-9432B0E18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9067800" cy="6343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A"/>
          </a:solidFill>
          <a:ln xmlns:a="http://schemas.openxmlformats.org/drawingml/2006/main" w="19050">
            <a:solidFill>
              <a:srgbClr val="C9BCB2"/>
            </a:solidFill>
            <a:prstDash val="solid"/>
          </a:ln>
        </p:spPr>
        <p:txBody>
          <a:bodyPr xmlns:a="http://schemas.openxmlformats.org/drawingml/2006/main" lIns="285750" tIns="285750" rIns="285750" bIns="285750" anchor="ctr"/>
          <a:lstStyle xmlns:a="http://schemas.openxmlformats.org/drawingml/2006/main">
            <a:def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pPr>
            <a:r>
              <a: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rPr>
              <a:t>[ADD FEATURE PHOTO]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66EF8047-D491-4F83-804E-C9AD4563B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20100"/>
            <a:ext cx="9067800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Take a closer look at [VERIFIED FEATURE]</a:t>
            </a:r>
          </a:p>
        </p:txBody>
      </p:sp>
      <p:sp>
        <p:nvSpPr>
          <p:cNvPr id="5" name="agent-footer">
            <a:extLst xmlns:a="http://schemas.openxmlformats.org/drawingml/2006/main">
              <a:ext uri="{FF2B5EF4-FFF2-40B4-BE49-F238E27FC236}">
                <a16:creationId xmlns:a16="http://schemas.microsoft.com/office/drawing/2014/main" id="{D2491114-3F25-468A-BDA1-BC9D89866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0"/>
            <a:ext cx="904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[AGENT NAME]   [BROKERAGE]</a:t>
            </a:r>
          </a:p>
        </p:txBody>
      </p:sp>
    </p:spTree>
    <p:extLst>
      <p:ext uri="{BB962C8B-B14F-4D97-AF65-F5344CB8AC3E}">
        <p14:creationId xmlns:p14="http://schemas.microsoft.com/office/powerpoint/2010/main" val="89713859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DE777674-4456-4B3B-B716-203C7363D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D9A7C47-EA95-4C7F-ADD3-F7215080A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4/5</a:t>
            </a:r>
          </a:p>
        </p:txBody>
      </p:sp>
      <p:sp>
        <p:nvSpPr>
          <p:cNvPr id="3" name="photo-placeholder">
            <a:extLst xmlns:a="http://schemas.openxmlformats.org/drawingml/2006/main">
              <a:ext uri="{FF2B5EF4-FFF2-40B4-BE49-F238E27FC236}">
                <a16:creationId xmlns:a16="http://schemas.microsoft.com/office/drawing/2014/main" id="{DB45EDA9-411B-4B09-A71D-0019492C4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9067800" cy="6343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1DA"/>
          </a:solidFill>
          <a:ln xmlns:a="http://schemas.openxmlformats.org/drawingml/2006/main" w="19050">
            <a:solidFill>
              <a:srgbClr val="C9BCB2"/>
            </a:solidFill>
            <a:prstDash val="solid"/>
          </a:ln>
        </p:spPr>
        <p:txBody>
          <a:bodyPr xmlns:a="http://schemas.openxmlformats.org/drawingml/2006/main" lIns="285750" tIns="285750" rIns="285750" bIns="285750" anchor="ctr"/>
          <a:lstStyle xmlns:a="http://schemas.openxmlformats.org/drawingml/2006/main">
            <a:def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ctr">
              <a:def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defRPr>
            </a:pPr>
            <a:r>
              <a:rPr sz="2700">
                <a:solidFill>
                  <a:srgbClr val="6F635B"/>
                </a:solidFill>
                <a:latin typeface="DejaVu Sans"/>
                <a:ea typeface="DejaVu Sans"/>
                <a:cs typeface="DejaVu Sans"/>
              </a:rPr>
              <a:t>[ADD FEATURE PHOTO]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81D06C0B-5A62-42A2-B31C-C5F80A7E1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420100"/>
            <a:ext cx="9067800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Location: [FULL ADDRESS]</a:t>
            </a:r>
          </a:p>
        </p:txBody>
      </p:sp>
      <p:sp>
        <p:nvSpPr>
          <p:cNvPr id="5" name="agent-footer">
            <a:extLst xmlns:a="http://schemas.openxmlformats.org/drawingml/2006/main">
              <a:ext uri="{FF2B5EF4-FFF2-40B4-BE49-F238E27FC236}">
                <a16:creationId xmlns:a16="http://schemas.microsoft.com/office/drawing/2014/main" id="{E1871D9C-3BE7-4F60-B317-4E267AC50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0"/>
            <a:ext cx="904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231F20"/>
                </a:solidFill>
                <a:latin typeface="DejaVu Sans"/>
                <a:ea typeface="DejaVu Sans"/>
                <a:cs typeface="DejaVu Sans"/>
              </a:rPr>
              <a:t>[AGENT NAME]   [BROKERAGE]</a:t>
            </a:r>
          </a:p>
        </p:txBody>
      </p:sp>
    </p:spTree>
    <p:extLst>
      <p:ext uri="{BB962C8B-B14F-4D97-AF65-F5344CB8AC3E}">
        <p14:creationId xmlns:p14="http://schemas.microsoft.com/office/powerpoint/2010/main" val="184230565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231F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agent-logo">
            <a:extLst xmlns:a="http://schemas.openxmlformats.org/drawingml/2006/main">
              <a:ext uri="{FF2B5EF4-FFF2-40B4-BE49-F238E27FC236}">
                <a16:creationId xmlns:a16="http://schemas.microsoft.com/office/drawing/2014/main" id="{039D6310-51AC-4F8E-A2EE-CCA3DAD92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AF6"/>
                </a:solidFill>
                <a:latin typeface="DejaVu Sans"/>
                <a:ea typeface="DejaVu Sans"/>
                <a:cs typeface="DejaVu Sans"/>
              </a:rPr>
              <a:t>[YOUR LOGO]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AB11651-A402-4649-BC64-956733442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4350"/>
            <a:ext cx="1428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2100" b="0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defRPr sz="2100" b="0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AF6"/>
                </a:solidFill>
                <a:latin typeface="DejaVu Sans"/>
                <a:ea typeface="DejaVu Sans"/>
                <a:cs typeface="DejaVu Sans"/>
              </a:rPr>
              <a:t>5/5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DCBF2871-F333-4E1B-B39A-D2E77259A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9048750" cy="514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6000" b="1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6000" b="1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pPr>
            <a:r>
              <a:rPr sz="6000" b="1">
                <a:solidFill>
                  <a:srgbClr val="FFFAF6"/>
                </a:solidFill>
                <a:latin typeface="DejaVu Sans"/>
                <a:ea typeface="DejaVu Sans"/>
                <a:cs typeface="DejaVu Sans"/>
              </a:rPr>
              <a:t>Questions before you visit? Contact [CONTACT DETAILS]</a:t>
            </a:r>
          </a:p>
        </p:txBody>
      </p:sp>
      <p:sp>
        <p:nvSpPr>
          <p:cNvPr id="4" name="brokerage">
            <a:extLst xmlns:a="http://schemas.openxmlformats.org/drawingml/2006/main">
              <a:ext uri="{FF2B5EF4-FFF2-40B4-BE49-F238E27FC236}">
                <a16:creationId xmlns:a16="http://schemas.microsoft.com/office/drawing/2014/main" id="{BDF989A1-0884-4248-B11E-1C0CA8E40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0"/>
            <a:ext cx="9048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850" b="0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850" b="0">
                <a:solidFill>
                  <a:srgbClr val="FFFAF6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FFFAF6"/>
                </a:solidFill>
                <a:latin typeface="DejaVu Sans"/>
                <a:ea typeface="DejaVu Sans"/>
                <a:cs typeface="DejaVu Sans"/>
              </a:rPr>
              <a:t>[BROKERAGE]</a:t>
            </a:r>
          </a:p>
        </p:txBody>
      </p:sp>
      <p:sp>
        <p:nvSpPr>
          <p:cNvPr id="5" name="agent-name">
            <a:extLst xmlns:a="http://schemas.openxmlformats.org/drawingml/2006/main">
              <a:ext uri="{FF2B5EF4-FFF2-40B4-BE49-F238E27FC236}">
                <a16:creationId xmlns:a16="http://schemas.microsoft.com/office/drawing/2014/main" id="{AFD599AE-9EA0-4294-9723-28DCE08CA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953750"/>
            <a:ext cx="9048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EF5937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EF5937"/>
                </a:solidFill>
                <a:latin typeface="DejaVu Sans"/>
                <a:ea typeface="DejaVu Sans"/>
                <a:cs typeface="DejaVu Sans"/>
              </a:rPr>
              <a:t>[AGENT NAME]</a:t>
            </a:r>
          </a:p>
        </p:txBody>
      </p:sp>
    </p:spTree>
    <p:extLst>
      <p:ext uri="{BB962C8B-B14F-4D97-AF65-F5344CB8AC3E}">
        <p14:creationId xmlns:p14="http://schemas.microsoft.com/office/powerpoint/2010/main" val="14836503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2026-10-13T17:21:11.7730000Z</dcterms:created>
  <dcterms:modified xsi:type="dcterms:W3CDTF">2026-10-13T17:21:11.7730000Z</dcterms:modified>
</coreProperties>
</file>